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F430E-1AFA-4F09-B475-634CFAE88F09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3531B-F03F-4E45-9562-C9F79325C7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Employee Form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PPT2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Employee Form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Form</dc:title>
  <dc:creator>star</dc:creator>
  <cp:lastModifiedBy>star</cp:lastModifiedBy>
  <cp:revision>2</cp:revision>
  <dcterms:created xsi:type="dcterms:W3CDTF">2019-02-22T06:24:47Z</dcterms:created>
  <dcterms:modified xsi:type="dcterms:W3CDTF">2019-02-22T06:26:31Z</dcterms:modified>
</cp:coreProperties>
</file>